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327eef1a351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327eef1a351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327eef1a351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327eef1a351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327eef1a351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327eef1a351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327eef1a351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327eef1a351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327eef1a351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327eef1a351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327eef1a351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327eef1a351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327eef1a351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327eef1a351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327eef1a35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327eef1a35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327eef1a351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327eef1a351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327eef1a351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327eef1a351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327eef1a351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327eef1a351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327eef1a351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327eef1a351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327eef1a351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327eef1a351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327eef1a351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327eef1a351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327eef1a351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327eef1a351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8.png"/><Relationship Id="rId4" Type="http://schemas.openxmlformats.org/officeDocument/2006/relationships/hyperlink" Target="http://www.youtube.com/watch?v=exGW-1W0bwI" TargetMode="External"/><Relationship Id="rId5"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8.png"/><Relationship Id="rId4" Type="http://schemas.openxmlformats.org/officeDocument/2006/relationships/hyperlink" Target="http://www.youtube.com/watch?v=2Hz7n8sWL5c" TargetMode="External"/><Relationship Id="rId5" Type="http://schemas.openxmlformats.org/officeDocument/2006/relationships/image" Target="../media/image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hyperlink" Target="http://www.youtube.com/watch?v=5-0X27p3XyE" TargetMode="External"/><Relationship Id="rId5"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png"/><Relationship Id="rId4" Type="http://schemas.openxmlformats.org/officeDocument/2006/relationships/hyperlink" Target="http://www.youtube.com/watch?v=l8Zki5aoei0" TargetMode="External"/><Relationship Id="rId5"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0" y="0"/>
            <a:ext cx="9143990" cy="5143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pic>
        <p:nvPicPr>
          <p:cNvPr id="101" name="Google Shape;101;p22"/>
          <p:cNvPicPr preferRelativeResize="0"/>
          <p:nvPr/>
        </p:nvPicPr>
        <p:blipFill>
          <a:blip r:embed="rId3">
            <a:alphaModFix/>
          </a:blip>
          <a:stretch>
            <a:fillRect/>
          </a:stretch>
        </p:blipFill>
        <p:spPr>
          <a:xfrm>
            <a:off x="0" y="0"/>
            <a:ext cx="9143990" cy="5143500"/>
          </a:xfrm>
          <a:prstGeom prst="rect">
            <a:avLst/>
          </a:prstGeom>
          <a:noFill/>
          <a:ln>
            <a:noFill/>
          </a:ln>
        </p:spPr>
      </p:pic>
      <p:pic>
        <p:nvPicPr>
          <p:cNvPr descr="-------------------------------------------------------&#10;&#10;Royal Museums Greenwich is comprised of the Royal Observatory, Cutty Sark, the National Maritime Museum and the Queen’s House. Learn stories of exploration, endeavour, wonder and awe at these four historic museums, all located within a UNESCO World Heritage Site.’ &#10;&#10;http://www.rmg.co.uk &#10;Facebook: https://www.facebook.com/royalmuseumsgreenwich &#10;Twitter: https://twitter.com/RMGreenwich/ &#10;Instagram: https://www.instagram.com/royalmuseumsgreenwich" id="102" name="Google Shape;102;p22" title="Boat Building">
            <a:hlinkClick r:id="rId4"/>
          </p:cNvPr>
          <p:cNvPicPr preferRelativeResize="0"/>
          <p:nvPr/>
        </p:nvPicPr>
        <p:blipFill>
          <a:blip r:embed="rId5">
            <a:alphaModFix/>
          </a:blip>
          <a:stretch>
            <a:fillRect/>
          </a:stretch>
        </p:blipFill>
        <p:spPr>
          <a:xfrm>
            <a:off x="1208300" y="773638"/>
            <a:ext cx="6393300" cy="35962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gtEl>
                                        <p:attrNameLst>
                                          <p:attrName>style.visibility</p:attrName>
                                        </p:attrNameLst>
                                      </p:cBhvr>
                                      <p:to>
                                        <p:strVal val="visible"/>
                                      </p:to>
                                    </p:set>
                                    <p:animEffect filter="fade" transition="in">
                                      <p:cBhvr>
                                        <p:cTn dur="1000"/>
                                        <p:tgtEl>
                                          <p:spTgt spid="1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pic>
        <p:nvPicPr>
          <p:cNvPr id="107" name="Google Shape;107;p23"/>
          <p:cNvPicPr preferRelativeResize="0"/>
          <p:nvPr/>
        </p:nvPicPr>
        <p:blipFill>
          <a:blip r:embed="rId3">
            <a:alphaModFix/>
          </a:blip>
          <a:stretch>
            <a:fillRect/>
          </a:stretch>
        </p:blipFill>
        <p:spPr>
          <a:xfrm>
            <a:off x="0" y="0"/>
            <a:ext cx="9143990" cy="5143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pic>
        <p:nvPicPr>
          <p:cNvPr id="112" name="Google Shape;112;p24"/>
          <p:cNvPicPr preferRelativeResize="0"/>
          <p:nvPr/>
        </p:nvPicPr>
        <p:blipFill>
          <a:blip r:embed="rId3">
            <a:alphaModFix/>
          </a:blip>
          <a:stretch>
            <a:fillRect/>
          </a:stretch>
        </p:blipFill>
        <p:spPr>
          <a:xfrm>
            <a:off x="0" y="0"/>
            <a:ext cx="9143990" cy="5143500"/>
          </a:xfrm>
          <a:prstGeom prst="rect">
            <a:avLst/>
          </a:prstGeom>
          <a:noFill/>
          <a:ln>
            <a:noFill/>
          </a:ln>
        </p:spPr>
      </p:pic>
      <p:pic>
        <p:nvPicPr>
          <p:cNvPr descr="Chartering Manager Temi Binitie reveals how she oversees the movement of cargo — and the similarities between the tankers she manages and Cutty Sark.  &#10;&#10;This film forms part of our Maritime Careers series, funded by Trinity House.&#10;------------------------------------------------------&#10;&#10;Royal Museums Greenwich is comprised of the Royal Observatory, Cutty Sark, the National Maritime Museum and the Queen’s House. Learn stories of exploration, endeavour, wonder and awe at these four historic museums, all located within a UNESCO World Heritage Site.’ &#10;&#10;http://www.rmg.co.uk &#10;Facebook: https://www.facebook.com/royalmuseumsgreenwich &#10;Twitter: https://twitter.com/RMGreenwich/ &#10;Instagram: https://www.instagram.com/royalmuseumsgreenwich" id="113" name="Google Shape;113;p24" title="Chartering Manager | Cutty Sark and Maritime Careers">
            <a:hlinkClick r:id="rId4"/>
          </p:cNvPr>
          <p:cNvPicPr preferRelativeResize="0"/>
          <p:nvPr/>
        </p:nvPicPr>
        <p:blipFill>
          <a:blip r:embed="rId5">
            <a:alphaModFix/>
          </a:blip>
          <a:stretch>
            <a:fillRect/>
          </a:stretch>
        </p:blipFill>
        <p:spPr>
          <a:xfrm>
            <a:off x="1169750" y="749250"/>
            <a:ext cx="6480000" cy="364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1000"/>
                                        <p:tgtEl>
                                          <p:spTgt spid="1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pic>
        <p:nvPicPr>
          <p:cNvPr id="118" name="Google Shape;118;p25"/>
          <p:cNvPicPr preferRelativeResize="0"/>
          <p:nvPr/>
        </p:nvPicPr>
        <p:blipFill>
          <a:blip r:embed="rId3">
            <a:alphaModFix/>
          </a:blip>
          <a:stretch>
            <a:fillRect/>
          </a:stretch>
        </p:blipFill>
        <p:spPr>
          <a:xfrm>
            <a:off x="0" y="0"/>
            <a:ext cx="9143990" cy="5143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pic>
        <p:nvPicPr>
          <p:cNvPr id="123" name="Google Shape;123;p26"/>
          <p:cNvPicPr preferRelativeResize="0"/>
          <p:nvPr/>
        </p:nvPicPr>
        <p:blipFill>
          <a:blip r:embed="rId3">
            <a:alphaModFix/>
          </a:blip>
          <a:stretch>
            <a:fillRect/>
          </a:stretch>
        </p:blipFill>
        <p:spPr>
          <a:xfrm>
            <a:off x="0" y="0"/>
            <a:ext cx="9143990" cy="5143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pic>
        <p:nvPicPr>
          <p:cNvPr id="128" name="Google Shape;128;p27"/>
          <p:cNvPicPr preferRelativeResize="0"/>
          <p:nvPr/>
        </p:nvPicPr>
        <p:blipFill>
          <a:blip r:embed="rId3">
            <a:alphaModFix/>
          </a:blip>
          <a:stretch>
            <a:fillRect/>
          </a:stretch>
        </p:blipFill>
        <p:spPr>
          <a:xfrm>
            <a:off x="0" y="0"/>
            <a:ext cx="9143990" cy="5143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pic>
        <p:nvPicPr>
          <p:cNvPr id="133" name="Google Shape;133;p28"/>
          <p:cNvPicPr preferRelativeResize="0"/>
          <p:nvPr/>
        </p:nvPicPr>
        <p:blipFill>
          <a:blip r:embed="rId3">
            <a:alphaModFix/>
          </a:blip>
          <a:stretch>
            <a:fillRect/>
          </a:stretch>
        </p:blipFill>
        <p:spPr>
          <a:xfrm>
            <a:off x="8" y="0"/>
            <a:ext cx="9143990" cy="5143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pic>
        <p:nvPicPr>
          <p:cNvPr id="59" name="Google Shape;59;p14"/>
          <p:cNvPicPr preferRelativeResize="0"/>
          <p:nvPr/>
        </p:nvPicPr>
        <p:blipFill>
          <a:blip r:embed="rId3">
            <a:alphaModFix/>
          </a:blip>
          <a:stretch>
            <a:fillRect/>
          </a:stretch>
        </p:blipFill>
        <p:spPr>
          <a:xfrm>
            <a:off x="0" y="0"/>
            <a:ext cx="9143990" cy="5143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pic>
        <p:nvPicPr>
          <p:cNvPr id="64" name="Google Shape;64;p15"/>
          <p:cNvPicPr preferRelativeResize="0"/>
          <p:nvPr/>
        </p:nvPicPr>
        <p:blipFill>
          <a:blip r:embed="rId3">
            <a:alphaModFix/>
          </a:blip>
          <a:stretch>
            <a:fillRect/>
          </a:stretch>
        </p:blipFill>
        <p:spPr>
          <a:xfrm>
            <a:off x="0" y="0"/>
            <a:ext cx="9143990" cy="5143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pic>
        <p:nvPicPr>
          <p:cNvPr id="69" name="Google Shape;69;p16"/>
          <p:cNvPicPr preferRelativeResize="0"/>
          <p:nvPr/>
        </p:nvPicPr>
        <p:blipFill>
          <a:blip r:embed="rId3">
            <a:alphaModFix/>
          </a:blip>
          <a:stretch>
            <a:fillRect/>
          </a:stretch>
        </p:blipFill>
        <p:spPr>
          <a:xfrm>
            <a:off x="0" y="0"/>
            <a:ext cx="9143990" cy="5143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pic>
        <p:nvPicPr>
          <p:cNvPr id="74" name="Google Shape;74;p17"/>
          <p:cNvPicPr preferRelativeResize="0"/>
          <p:nvPr/>
        </p:nvPicPr>
        <p:blipFill rotWithShape="1">
          <a:blip r:embed="rId3">
            <a:alphaModFix/>
          </a:blip>
          <a:srcRect b="0" l="0" r="0" t="0"/>
          <a:stretch/>
        </p:blipFill>
        <p:spPr>
          <a:xfrm>
            <a:off x="0" y="0"/>
            <a:ext cx="9143990" cy="5143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pic>
        <p:nvPicPr>
          <p:cNvPr id="79" name="Google Shape;79;p18"/>
          <p:cNvPicPr preferRelativeResize="0"/>
          <p:nvPr/>
        </p:nvPicPr>
        <p:blipFill>
          <a:blip r:embed="rId3">
            <a:alphaModFix/>
          </a:blip>
          <a:stretch>
            <a:fillRect/>
          </a:stretch>
        </p:blipFill>
        <p:spPr>
          <a:xfrm>
            <a:off x="0" y="0"/>
            <a:ext cx="9143990" cy="5143500"/>
          </a:xfrm>
          <a:prstGeom prst="rect">
            <a:avLst/>
          </a:prstGeom>
          <a:noFill/>
          <a:ln>
            <a:noFill/>
          </a:ln>
        </p:spPr>
      </p:pic>
      <p:pic>
        <p:nvPicPr>
          <p:cNvPr descr="-------------------------------------------------------&#10;&#10;Royal Museums Greenwich is comprised of the Royal Observatory, Cutty Sark, the National Maritime Museum and the Queen’s House. Learn stories of exploration, endeavour, wonder and awe at these four historic museums, all located within a UNESCO World Heritage Site.’ &#10;&#10;http://www.rmg.co.uk &#10;Facebook: https://www.facebook.com/royalmuseumsgreenwich &#10;Twitter: https://twitter.com/RMGreenwich/ &#10;Instagram: https://www.instagram.com/royalmuseumsgreenwich" id="80" name="Google Shape;80;p18" title="Marine engineering">
            <a:hlinkClick r:id="rId4"/>
          </p:cNvPr>
          <p:cNvPicPr preferRelativeResize="0"/>
          <p:nvPr/>
        </p:nvPicPr>
        <p:blipFill>
          <a:blip r:embed="rId5">
            <a:alphaModFix/>
          </a:blip>
          <a:stretch>
            <a:fillRect/>
          </a:stretch>
        </p:blipFill>
        <p:spPr>
          <a:xfrm>
            <a:off x="1237175" y="772575"/>
            <a:ext cx="6397075" cy="35983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
                                        </p:tgtEl>
                                        <p:attrNameLst>
                                          <p:attrName>style.visibility</p:attrName>
                                        </p:attrNameLst>
                                      </p:cBhvr>
                                      <p:to>
                                        <p:strVal val="visible"/>
                                      </p:to>
                                    </p:set>
                                    <p:animEffect filter="fade" transition="in">
                                      <p:cBhvr>
                                        <p:cTn dur="1000"/>
                                        <p:tgtEl>
                                          <p:spTgt spid="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pic>
        <p:nvPicPr>
          <p:cNvPr id="85" name="Google Shape;85;p19"/>
          <p:cNvPicPr preferRelativeResize="0"/>
          <p:nvPr/>
        </p:nvPicPr>
        <p:blipFill>
          <a:blip r:embed="rId3">
            <a:alphaModFix/>
          </a:blip>
          <a:stretch>
            <a:fillRect/>
          </a:stretch>
        </p:blipFill>
        <p:spPr>
          <a:xfrm>
            <a:off x="0" y="0"/>
            <a:ext cx="9143990" cy="5143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pic>
        <p:nvPicPr>
          <p:cNvPr id="90" name="Google Shape;90;p20"/>
          <p:cNvPicPr preferRelativeResize="0"/>
          <p:nvPr/>
        </p:nvPicPr>
        <p:blipFill>
          <a:blip r:embed="rId3">
            <a:alphaModFix/>
          </a:blip>
          <a:stretch>
            <a:fillRect/>
          </a:stretch>
        </p:blipFill>
        <p:spPr>
          <a:xfrm>
            <a:off x="0" y="0"/>
            <a:ext cx="9143990" cy="5143500"/>
          </a:xfrm>
          <a:prstGeom prst="rect">
            <a:avLst/>
          </a:prstGeom>
          <a:noFill/>
          <a:ln>
            <a:noFill/>
          </a:ln>
        </p:spPr>
      </p:pic>
      <p:pic>
        <p:nvPicPr>
          <p:cNvPr descr="-------------------------------------------------------&#10;&#10;Royal Museums Greenwich is comprised of the Royal Observatory, Cutty Sark, the National Maritime Museum and the Queen’s House. Learn stories of exploration, endeavour, wonder and awe at these four historic museums, all located within a UNESCO World Heritage Site.’ &#10;&#10;http://www.rmg.co.uk &#10;Facebook: https://www.facebook.com/royalmuseumsgreenwich &#10;Twitter: https://twitter.com/RMGreenwich/ &#10;Instagram: https://www.instagram.com/royalmuseumsgreenwich" id="91" name="Google Shape;91;p20" title="Boatmaster">
            <a:hlinkClick r:id="rId4"/>
          </p:cNvPr>
          <p:cNvPicPr preferRelativeResize="0"/>
          <p:nvPr/>
        </p:nvPicPr>
        <p:blipFill>
          <a:blip r:embed="rId5">
            <a:alphaModFix/>
          </a:blip>
          <a:stretch>
            <a:fillRect/>
          </a:stretch>
        </p:blipFill>
        <p:spPr>
          <a:xfrm>
            <a:off x="1160125" y="781750"/>
            <a:ext cx="6364425" cy="3580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
                                        </p:tgtEl>
                                        <p:attrNameLst>
                                          <p:attrName>style.visibility</p:attrName>
                                        </p:attrNameLst>
                                      </p:cBhvr>
                                      <p:to>
                                        <p:strVal val="visible"/>
                                      </p:to>
                                    </p:set>
                                    <p:animEffect filter="fade" transition="in">
                                      <p:cBhvr>
                                        <p:cTn dur="1000"/>
                                        <p:tgtEl>
                                          <p:spTgt spid="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pic>
        <p:nvPicPr>
          <p:cNvPr id="96" name="Google Shape;96;p21"/>
          <p:cNvPicPr preferRelativeResize="0"/>
          <p:nvPr/>
        </p:nvPicPr>
        <p:blipFill>
          <a:blip r:embed="rId3">
            <a:alphaModFix/>
          </a:blip>
          <a:stretch>
            <a:fillRect/>
          </a:stretch>
        </p:blipFill>
        <p:spPr>
          <a:xfrm>
            <a:off x="0" y="0"/>
            <a:ext cx="9143990" cy="51435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