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327eda5e27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327eda5e27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27eda5e27e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327eda5e27e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327eda5e27e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327eda5e27e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27eda5e27e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327eda5e27e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327eda5e27e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327eda5e27e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327eda5e27e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327eda5e27e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27eda5e27e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27eda5e27e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5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5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