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7eafa0b3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7eafa0b3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7eafa0b3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7eafa0b3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7eafa0b3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7eafa0b3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7eafa0b3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7eafa0b3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7eafa0b3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7eafa0b3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7eafa0b3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7eafa0b3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7eafa0b3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7eafa0b3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eafa0b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eafa0b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7eafa0b3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7eafa0b3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7eafa0b3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7eafa0b3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7eafa0b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7eafa0b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7eafa0b3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7eafa0b3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7eafa0b3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7eafa0b3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7eafa0b3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7eafa0b3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7eafa0b3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7eafa0b3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7eafa0b3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7eafa0b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7eafa0b3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7eafa0b3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7eafa0b3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7eafa0b3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7eafa0b3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7eafa0b3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