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7e809b4a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7e809b4a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7e809b4a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7e809b4a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7e809b4a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7e809b4a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7e809b4a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27e809b4a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7e809b4a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7e809b4a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7e809b4aa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27e809b4a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7e809b4a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27e809b4a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7e809b4a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7e809b4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7e809b4a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7e809b4a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7e809b4a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27e809b4a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7e809b4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7e809b4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27e809b4a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27e809b4a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7e809b4a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7e809b4a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7e809b4aa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27e809b4a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7e809b4a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7e809b4a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7e809b4a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27e809b4a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7e809b4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27e809b4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7e809b4a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7e809b4a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7e809b4a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7e809b4a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7e809b4a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7e809b4a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7e809b4a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7e809b4a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7e809b4a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7e809b4a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7e809b4a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7e809b4a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