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2834121a3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2834121a3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2834121a3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2834121a3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2834121a3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2834121a3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2834121a3e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2834121a3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2834121a3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2834121a3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2834121a3e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2834121a3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2834121a3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2834121a3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834121a3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2834121a3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2834121a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2834121a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2834121a3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2834121a3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2834121a3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2834121a3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834121a3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2834121a3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2834121a3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2834121a3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2834121a3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2834121a3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2834121a3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2834121a3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2834121a3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2834121a3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0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